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4" r:id="rId7"/>
    <p:sldId id="263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842" y="3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9288-C5E4-4705-A4BD-63F7524014CF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5580-1166-4C9E-A1E8-A91F7F7D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3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9288-C5E4-4705-A4BD-63F7524014CF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5580-1166-4C9E-A1E8-A91F7F7D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57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9288-C5E4-4705-A4BD-63F7524014CF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5580-1166-4C9E-A1E8-A91F7F7D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80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9288-C5E4-4705-A4BD-63F7524014CF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5580-1166-4C9E-A1E8-A91F7F7D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57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9288-C5E4-4705-A4BD-63F7524014CF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5580-1166-4C9E-A1E8-A91F7F7D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48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9288-C5E4-4705-A4BD-63F7524014CF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5580-1166-4C9E-A1E8-A91F7F7D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453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9288-C5E4-4705-A4BD-63F7524014CF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5580-1166-4C9E-A1E8-A91F7F7D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826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9288-C5E4-4705-A4BD-63F7524014CF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5580-1166-4C9E-A1E8-A91F7F7D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37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9288-C5E4-4705-A4BD-63F7524014CF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5580-1166-4C9E-A1E8-A91F7F7D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777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9288-C5E4-4705-A4BD-63F7524014CF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5580-1166-4C9E-A1E8-A91F7F7D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31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9288-C5E4-4705-A4BD-63F7524014CF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5580-1166-4C9E-A1E8-A91F7F7D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10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49288-C5E4-4705-A4BD-63F7524014CF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C5580-1166-4C9E-A1E8-A91F7F7D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93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15.jpg"/><Relationship Id="rId18" Type="http://schemas.openxmlformats.org/officeDocument/2006/relationships/image" Target="../media/image20.jpe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jp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jp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jpeg"/><Relationship Id="rId10" Type="http://schemas.openxmlformats.org/officeDocument/2006/relationships/image" Target="../media/image12.png"/><Relationship Id="rId19" Type="http://schemas.openxmlformats.org/officeDocument/2006/relationships/image" Target="../media/image21.jp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26.png"/><Relationship Id="rId21" Type="http://schemas.openxmlformats.org/officeDocument/2006/relationships/image" Target="../media/image44.jpg"/><Relationship Id="rId7" Type="http://schemas.openxmlformats.org/officeDocument/2006/relationships/image" Target="../media/image30.jp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25.jpg"/><Relationship Id="rId16" Type="http://schemas.openxmlformats.org/officeDocument/2006/relationships/image" Target="../media/image39.jpg"/><Relationship Id="rId20" Type="http://schemas.openxmlformats.org/officeDocument/2006/relationships/image" Target="../media/image4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19" Type="http://schemas.openxmlformats.org/officeDocument/2006/relationships/image" Target="../media/image42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3" Type="http://schemas.openxmlformats.org/officeDocument/2006/relationships/image" Target="../media/image46.png"/><Relationship Id="rId7" Type="http://schemas.openxmlformats.org/officeDocument/2006/relationships/image" Target="../media/image50.jpg"/><Relationship Id="rId12" Type="http://schemas.openxmlformats.org/officeDocument/2006/relationships/image" Target="../media/image55.png"/><Relationship Id="rId17" Type="http://schemas.openxmlformats.org/officeDocument/2006/relationships/image" Target="../media/image60.jpg"/><Relationship Id="rId2" Type="http://schemas.openxmlformats.org/officeDocument/2006/relationships/image" Target="../media/image45.jpg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11" Type="http://schemas.openxmlformats.org/officeDocument/2006/relationships/image" Target="../media/image54.jp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10" Type="http://schemas.openxmlformats.org/officeDocument/2006/relationships/image" Target="../media/image53.png"/><Relationship Id="rId4" Type="http://schemas.openxmlformats.org/officeDocument/2006/relationships/image" Target="../media/image47.jpg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g"/><Relationship Id="rId13" Type="http://schemas.openxmlformats.org/officeDocument/2006/relationships/image" Target="../media/image72.png"/><Relationship Id="rId18" Type="http://schemas.openxmlformats.org/officeDocument/2006/relationships/image" Target="../media/image77.jp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12" Type="http://schemas.openxmlformats.org/officeDocument/2006/relationships/image" Target="../media/image71.jpg"/><Relationship Id="rId17" Type="http://schemas.openxmlformats.org/officeDocument/2006/relationships/image" Target="../media/image76.png"/><Relationship Id="rId2" Type="http://schemas.openxmlformats.org/officeDocument/2006/relationships/image" Target="../media/image61.jpg"/><Relationship Id="rId16" Type="http://schemas.openxmlformats.org/officeDocument/2006/relationships/image" Target="../media/image75.png"/><Relationship Id="rId20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5" Type="http://schemas.openxmlformats.org/officeDocument/2006/relationships/image" Target="../media/image64.png"/><Relationship Id="rId15" Type="http://schemas.openxmlformats.org/officeDocument/2006/relationships/image" Target="../media/image74.jpeg"/><Relationship Id="rId10" Type="http://schemas.openxmlformats.org/officeDocument/2006/relationships/image" Target="../media/image69.png"/><Relationship Id="rId19" Type="http://schemas.openxmlformats.org/officeDocument/2006/relationships/image" Target="../media/image78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Relationship Id="rId14" Type="http://schemas.openxmlformats.org/officeDocument/2006/relationships/image" Target="../media/image7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Rapid Venture Partners</a:t>
            </a:r>
            <a:br>
              <a:rPr lang="en-US" sz="6600" b="1" dirty="0" smtClean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</a:br>
            <a:r>
              <a:rPr lang="en-US" b="1" dirty="0" smtClean="0">
                <a:latin typeface="Titillium Web" panose="00000500000000000000" pitchFamily="2" charset="0"/>
              </a:rPr>
              <a:t>Rapi</a:t>
            </a:r>
            <a:r>
              <a:rPr lang="en-US" b="1" dirty="0">
                <a:latin typeface="Titillium Web" panose="00000500000000000000" pitchFamily="2" charset="0"/>
              </a:rPr>
              <a:t>d</a:t>
            </a:r>
            <a:r>
              <a:rPr lang="en-US" b="1" dirty="0" smtClean="0"/>
              <a:t> </a:t>
            </a:r>
            <a:r>
              <a:rPr lang="en-US" dirty="0" smtClean="0">
                <a:latin typeface="Titillium Web" panose="00000500000000000000" pitchFamily="2" charset="0"/>
              </a:rPr>
              <a:t>Venture Partners</a:t>
            </a:r>
            <a:r>
              <a:rPr lang="en-US" dirty="0"/>
              <a:t/>
            </a:r>
            <a:br>
              <a:rPr lang="en-US" dirty="0"/>
            </a:br>
            <a:endParaRPr lang="en-US" sz="6600" b="1" dirty="0">
              <a:latin typeface="Banana" panose="000004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00538"/>
            <a:ext cx="9144000" cy="2328862"/>
          </a:xfrm>
          <a:solidFill>
            <a:schemeClr val="tx1"/>
          </a:solidFill>
        </p:spPr>
        <p:txBody>
          <a:bodyPr vert="vert270">
            <a:normAutofit/>
          </a:bodyPr>
          <a:lstStyle/>
          <a:p>
            <a:endParaRPr lang="en-US" b="1" dirty="0" smtClean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endParaRPr lang="en-US" sz="21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r>
              <a:rPr lang="en-US" sz="2100" dirty="0" smtClean="0">
                <a:solidFill>
                  <a:schemeClr val="bg1"/>
                </a:solidFill>
                <a:latin typeface="Titillium Web" panose="00000500000000000000" pitchFamily="2" charset="0"/>
                <a:ea typeface="Asimov" pitchFamily="50" charset="0"/>
              </a:rPr>
              <a:t>Company Identity</a:t>
            </a:r>
          </a:p>
        </p:txBody>
      </p:sp>
    </p:spTree>
    <p:extLst>
      <p:ext uri="{BB962C8B-B14F-4D97-AF65-F5344CB8AC3E}">
        <p14:creationId xmlns:p14="http://schemas.microsoft.com/office/powerpoint/2010/main" val="36357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38425"/>
            <a:ext cx="2895600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70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237" y="1114425"/>
            <a:ext cx="2524125" cy="18097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75"/>
            <a:ext cx="2705100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22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712" y="4071937"/>
            <a:ext cx="3495675" cy="1304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" y="3430587"/>
            <a:ext cx="1685925" cy="27146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5568949"/>
            <a:ext cx="2944812" cy="14573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200" y="4446587"/>
            <a:ext cx="2705100" cy="16859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300" y="5895974"/>
            <a:ext cx="3810000" cy="9810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600" y="3403600"/>
            <a:ext cx="1905000" cy="1905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162" y="3433762"/>
            <a:ext cx="1857375" cy="24669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5450" y="2127250"/>
            <a:ext cx="2857500" cy="1600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671" y="3412793"/>
            <a:ext cx="1682357" cy="120081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" y="2099599"/>
            <a:ext cx="3381375" cy="13525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8616"/>
            <a:ext cx="4095750" cy="111280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852915"/>
            <a:ext cx="2660252" cy="10287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362" y="1984375"/>
            <a:ext cx="2466975" cy="18478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05" y="1811197"/>
            <a:ext cx="2720990" cy="323560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687" y="4700587"/>
            <a:ext cx="2143125" cy="214312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012" y="-442913"/>
            <a:ext cx="2428875" cy="18764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50" y="23878"/>
            <a:ext cx="6362700" cy="219230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428" y="852915"/>
            <a:ext cx="3400425" cy="134302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550" y="0"/>
            <a:ext cx="2736850" cy="14859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550" y="6045200"/>
            <a:ext cx="2687637" cy="82867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112" y="4670425"/>
            <a:ext cx="2581275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85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400" y="2305050"/>
            <a:ext cx="2247900" cy="22479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362200"/>
            <a:ext cx="2133600" cy="2133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287" y="915987"/>
            <a:ext cx="2552700" cy="17907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287" y="-17463"/>
            <a:ext cx="2905125" cy="15716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650" y="2832100"/>
            <a:ext cx="2133600" cy="18288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4953000"/>
            <a:ext cx="4953000" cy="23939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168" y="5683250"/>
            <a:ext cx="2857500" cy="12017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713" y="2686050"/>
            <a:ext cx="2605088" cy="14859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7" y="4592637"/>
            <a:ext cx="3133725" cy="10906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137" y="3919537"/>
            <a:ext cx="2143125" cy="2143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63" y="-12700"/>
            <a:ext cx="2676525" cy="1714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537" y="-3175"/>
            <a:ext cx="4352925" cy="10477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287" y="1017587"/>
            <a:ext cx="3238500" cy="14097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562" y="4244975"/>
            <a:ext cx="2466975" cy="18478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512" y="5659437"/>
            <a:ext cx="3876675" cy="11811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2" y="1855570"/>
            <a:ext cx="4915586" cy="310558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675" y="757237"/>
            <a:ext cx="2855912" cy="157162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875" y="3810000"/>
            <a:ext cx="2495550" cy="1828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0" y="1885950"/>
            <a:ext cx="1143000" cy="1143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300" y="984250"/>
            <a:ext cx="17907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03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361" y="-23813"/>
            <a:ext cx="8272618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975" y="2373312"/>
            <a:ext cx="2686050" cy="17049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0" y="2489200"/>
            <a:ext cx="3238500" cy="1409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2360612"/>
            <a:ext cx="2619375" cy="1743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187" y="5526087"/>
            <a:ext cx="5381625" cy="8477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4050" y="5486400"/>
            <a:ext cx="1371600" cy="13716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462" y="-193675"/>
            <a:ext cx="2466975" cy="18478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2" y="-23813"/>
            <a:ext cx="3724275" cy="12287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650" y="176212"/>
            <a:ext cx="1790700" cy="7143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8" y="2185988"/>
            <a:ext cx="2247900" cy="25717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7" y="1254125"/>
            <a:ext cx="2638425" cy="17335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37" y="3817937"/>
            <a:ext cx="2143125" cy="21431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5486400"/>
            <a:ext cx="2197100" cy="13652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5825" y="2587625"/>
            <a:ext cx="2381250" cy="19240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862" y="1268412"/>
            <a:ext cx="2619375" cy="1743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250" y="3817937"/>
            <a:ext cx="1790700" cy="183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27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437" y="2357437"/>
            <a:ext cx="2143125" cy="2143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225" y="2778125"/>
            <a:ext cx="3486150" cy="1314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837" y="228600"/>
            <a:ext cx="2600325" cy="1752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299" y="1568450"/>
            <a:ext cx="3048000" cy="1143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137" y="4370387"/>
            <a:ext cx="2143125" cy="21431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487" y="5000625"/>
            <a:ext cx="3286125" cy="13906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087" y="58737"/>
            <a:ext cx="2143125" cy="21431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3" y="1751806"/>
            <a:ext cx="4676775" cy="9715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" y="139700"/>
            <a:ext cx="2495550" cy="1828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" y="4446587"/>
            <a:ext cx="1933575" cy="23717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4921250"/>
            <a:ext cx="2857500" cy="1600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862" y="247650"/>
            <a:ext cx="2924175" cy="15621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8950"/>
            <a:ext cx="2495550" cy="800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750" y="2514600"/>
            <a:ext cx="2152650" cy="18351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575" y="-180975"/>
            <a:ext cx="3943350" cy="116205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137" y="6019800"/>
            <a:ext cx="3819525" cy="8382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737" y="4165600"/>
            <a:ext cx="3444875" cy="6667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537" y="49213"/>
            <a:ext cx="2694781" cy="68103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136" y="1498600"/>
            <a:ext cx="2613025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472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1508125"/>
            <a:ext cx="5715000" cy="37528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87600" y="933450"/>
            <a:ext cx="7296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tillium Web" panose="00000500000000000000" pitchFamily="2" charset="0"/>
              </a:rPr>
              <a:t>Rapid</a:t>
            </a:r>
            <a:r>
              <a:rPr lang="en-US" dirty="0" smtClean="0">
                <a:latin typeface="Titillium Web" panose="00000500000000000000" pitchFamily="2" charset="0"/>
              </a:rPr>
              <a:t> Venture Partners</a:t>
            </a:r>
          </a:p>
          <a:p>
            <a:r>
              <a:rPr lang="en-US" dirty="0" smtClean="0"/>
              <a:t>seeking our unique identity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539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12</Words>
  <Application>Microsoft Office PowerPoint</Application>
  <PresentationFormat>Widescreen</PresentationFormat>
  <Paragraphs>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Asimov</vt:lpstr>
      <vt:lpstr>Banana</vt:lpstr>
      <vt:lpstr>Calibri</vt:lpstr>
      <vt:lpstr>Calibri Light</vt:lpstr>
      <vt:lpstr>Titillium Web</vt:lpstr>
      <vt:lpstr>Office Theme</vt:lpstr>
      <vt:lpstr>Rapid Venture Partners Rapid Venture Partners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Rapid Venture Partners Rapid Venture Partners</dc:title>
  <dc:creator>shackmann</dc:creator>
  <cp:lastModifiedBy>shackmann</cp:lastModifiedBy>
  <cp:revision>83</cp:revision>
  <dcterms:created xsi:type="dcterms:W3CDTF">2015-07-29T04:00:41Z</dcterms:created>
  <dcterms:modified xsi:type="dcterms:W3CDTF">2015-07-29T09:32:30Z</dcterms:modified>
</cp:coreProperties>
</file>